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</p:sldMasterIdLst>
  <p:handoutMasterIdLst>
    <p:handoutMasterId r:id="rId16"/>
  </p:handoutMasterIdLst>
  <p:sldIdLst>
    <p:sldId id="258" r:id="rId4"/>
    <p:sldId id="259" r:id="rId5"/>
    <p:sldId id="264" r:id="rId6"/>
    <p:sldId id="265" r:id="rId7"/>
    <p:sldId id="267" r:id="rId8"/>
    <p:sldId id="268" r:id="rId9"/>
    <p:sldId id="269" r:id="rId10"/>
    <p:sldId id="270" r:id="rId11"/>
    <p:sldId id="266" r:id="rId12"/>
    <p:sldId id="263" r:id="rId13"/>
    <p:sldId id="260" r:id="rId14"/>
    <p:sldId id="262" r:id="rId15"/>
  </p:sldIdLst>
  <p:sldSz cx="9144000" cy="6858000" type="screen4x3"/>
  <p:notesSz cx="68580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F37A7-68B8-4878-92D2-F6ECD659995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FD3BD-BD27-4BE6-95BE-3A33959D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06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959-03EB-4628-A960-FE7D27453719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7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959-03EB-4628-A960-FE7D27453719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1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959-03EB-4628-A960-FE7D27453719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63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Email: online@tamuc.edu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9" y="381000"/>
            <a:ext cx="3077985" cy="1295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07" y="0"/>
            <a:ext cx="764071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39" y="5994107"/>
            <a:ext cx="8564171" cy="9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97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Email: online@tamuc.edu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9" y="381000"/>
            <a:ext cx="3077985" cy="1295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07" y="0"/>
            <a:ext cx="764071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39" y="5994107"/>
            <a:ext cx="8564171" cy="9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689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315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97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89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33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23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8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959-03EB-4628-A960-FE7D27453719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0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555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47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62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98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52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959-03EB-4628-A960-FE7D27453719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4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959-03EB-4628-A960-FE7D27453719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8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959-03EB-4628-A960-FE7D27453719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959-03EB-4628-A960-FE7D27453719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7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959-03EB-4628-A960-FE7D27453719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8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959-03EB-4628-A960-FE7D27453719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4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959-03EB-4628-A960-FE7D27453719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120B-806B-418F-AB60-50DF093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9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1959-03EB-4628-A960-FE7D27453719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C120B-806B-418F-AB60-50DF093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9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4275A-BC6F-4269-AB55-10E997F263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FD84A-7C17-49DF-A690-5A945E591C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9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Gee Library Suite 173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Phone: 903-886-5511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C120B-806B-418F-AB60-50DF093D3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8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667000"/>
            <a:ext cx="77724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Quizzes and Exams Question Pools in D2L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4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Ninth--Relink Quiz to Module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61975" y="1600200"/>
            <a:ext cx="3781425" cy="4525963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In course: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  <a:p>
            <a:pPr marL="457200" lvl="1" indent="0">
              <a:buNone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Module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to enter quiz</a:t>
            </a:r>
          </a:p>
          <a:p>
            <a:pPr marL="457200" lvl="1" indent="0">
              <a:buNone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Existing Activities</a:t>
            </a:r>
          </a:p>
          <a:p>
            <a:pPr marL="457200" lvl="1" indent="0">
              <a:buNone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Quizzes</a:t>
            </a:r>
          </a:p>
          <a:p>
            <a:pPr marL="457200" lvl="1" indent="0">
              <a:buNone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Click on the desired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Quiz appears below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Module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910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191250"/>
            <a:ext cx="9144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696" y="1600200"/>
            <a:ext cx="3989607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791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Tenth--Associate with the Gradebook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114800" cy="483076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smtClean="0"/>
              <a:t>Under the Module: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Click on the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Click 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sign</a:t>
            </a:r>
          </a:p>
          <a:p>
            <a:pPr marL="457200" lvl="1" indent="0">
              <a:buNone/>
            </a:pPr>
            <a:endParaRPr lang="en-US" sz="2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910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191250"/>
            <a:ext cx="9144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4038600" cy="48006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7150" lvl="1" indent="0">
              <a:buNone/>
            </a:pPr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1800" b="1" smtClean="0">
                <a:latin typeface="Arial" panose="020B0604020202020204" pitchFamily="34" charset="0"/>
                <a:cs typeface="Arial" panose="020B0604020202020204" pitchFamily="34" charset="0"/>
              </a:rPr>
              <a:t>New Grade Item </a:t>
            </a:r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box: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Enter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grade item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/ Add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Points and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Weights</a:t>
            </a:r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3276600"/>
            <a:ext cx="3733800" cy="20402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5" y="3200400"/>
            <a:ext cx="2624373" cy="27773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66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 and 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If you </a:t>
            </a:r>
            <a:r>
              <a:rPr lang="en-US" sz="2800" dirty="0" smtClean="0"/>
              <a:t>have questions </a:t>
            </a:r>
            <a:r>
              <a:rPr lang="en-US" sz="2800" dirty="0" smtClean="0"/>
              <a:t>or wish additional information, please, contact :</a:t>
            </a:r>
          </a:p>
          <a:p>
            <a:pPr marL="0" indent="0">
              <a:buNone/>
            </a:pPr>
            <a:endParaRPr lang="en-US" sz="10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 Office of Academic Technology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Gee Library, S</a:t>
            </a:r>
            <a:r>
              <a:rPr lang="en-US" dirty="0" smtClean="0"/>
              <a:t>uite 173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903-886-5511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online@tamuc.edu</a:t>
            </a:r>
          </a:p>
          <a:p>
            <a:pPr marL="1371600" lvl="3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910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191250"/>
            <a:ext cx="9144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4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First--Move Questions to the</a:t>
            </a:r>
            <a:br>
              <a:rPr lang="en-US" smtClean="0"/>
            </a:br>
            <a:r>
              <a:rPr lang="en-US" smtClean="0"/>
              <a:t> Question Library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61975" y="1524000"/>
            <a:ext cx="3781425" cy="4602163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course: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Quizzes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Library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dropdown arrow for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 under New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Give a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  Name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Save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Section Name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Browse Existing Questions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dropdown menu beside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 of the Questions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your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Section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want to use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910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191250"/>
            <a:ext cx="9144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52600"/>
            <a:ext cx="4397892" cy="3902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87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Second—Build a New Quiz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493837"/>
            <a:ext cx="3781425" cy="4525963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In course:</a:t>
            </a:r>
          </a:p>
          <a:p>
            <a:pPr marL="0" indent="0">
              <a:buNone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</a:p>
          <a:p>
            <a:pPr marL="457200" lvl="1" indent="0">
              <a:buNone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Quizzes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New Quiz</a:t>
            </a:r>
          </a:p>
          <a:p>
            <a:pPr marL="457200" lvl="1" indent="0">
              <a:buNone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On Properties tab, enter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of Quiz</a:t>
            </a:r>
            <a:endParaRPr lang="en-US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Assign to a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smtClean="0">
                <a:latin typeface="Arial" panose="020B0604020202020204" pitchFamily="34" charset="0"/>
                <a:cs typeface="Arial" panose="020B0604020202020204" pitchFamily="34" charset="0"/>
              </a:rPr>
              <a:t>Add/Edit Questions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910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191250"/>
            <a:ext cx="9144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9" y="1447800"/>
            <a:ext cx="2619079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273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Third—Add Questions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781425" cy="4754563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course:</a:t>
            </a: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Pool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Enter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Section Name</a:t>
            </a: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Browse Question Library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910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191250"/>
            <a:ext cx="9144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/>
          </a:p>
        </p:txBody>
      </p:sp>
      <p:pic>
        <p:nvPicPr>
          <p:cNvPr id="6" name="Picture 5" title="Question Poo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09675"/>
            <a:ext cx="4190999" cy="2074150"/>
          </a:xfrm>
          <a:prstGeom prst="rect">
            <a:avLst/>
          </a:prstGeom>
        </p:spPr>
      </p:pic>
      <p:pic>
        <p:nvPicPr>
          <p:cNvPr id="7" name="Picture 6" title="Question Pool Section Informa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3367250"/>
            <a:ext cx="4190999" cy="28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8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Fourth—Add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781425" cy="4754563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course:</a:t>
            </a: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Library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 Collection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Source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910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191250"/>
            <a:ext cx="9144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3" name="Picture 2" title="Question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525" y="1143000"/>
            <a:ext cx="4343400" cy="1780515"/>
          </a:xfrm>
          <a:prstGeom prst="rect">
            <a:avLst/>
          </a:prstGeom>
        </p:spPr>
      </p:pic>
      <p:pic>
        <p:nvPicPr>
          <p:cNvPr id="8" name="Picture 7" title="Sourse Collec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75" y="3429000"/>
            <a:ext cx="4419600" cy="241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6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Fifth—Add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781425" cy="4754563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course: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Questions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Add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910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191250"/>
            <a:ext cx="9144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6" name="Picture 5" title="Select Questions and Ad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19200"/>
            <a:ext cx="44958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Sixth—Add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781425" cy="4754563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course: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Number of Questions to Select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Points per Question</a:t>
            </a: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910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191250"/>
            <a:ext cx="9144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3" name="Picture 2" title="Select number of Questions and points per question. Sav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95400"/>
            <a:ext cx="4129375" cy="344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Seventh—Add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781425" cy="4754563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course: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Done Editing Questions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910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191250"/>
            <a:ext cx="9144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04999"/>
            <a:ext cx="4572000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Eighth—Set Questions per Attempt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781425" cy="4525963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Random Screen:</a:t>
            </a: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the Restrictions tab select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Start and End Dates</a:t>
            </a: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Preview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Exit Preview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0"/>
            <a:ext cx="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910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191250"/>
            <a:ext cx="9144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05000"/>
            <a:ext cx="4224820" cy="27818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196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Quizzes and Exams Question Pools in D2L&amp;quot;&quot;/&gt;&lt;property id=&quot;20307&quot; value=&quot;258&quot;/&gt;&lt;/object&gt;&lt;object type=&quot;3&quot; unique_id=&quot;10004&quot;&gt;&lt;property id=&quot;20148&quot; value=&quot;5&quot;/&gt;&lt;property id=&quot;20300&quot; value=&quot;Slide 2 - &amp;quot;First--Move Questions to the&amp;#x0D;&amp;#x0A; Question Library&amp;quot;&quot;/&gt;&lt;property id=&quot;20307&quot; value=&quot;259&quot;/&gt;&lt;/object&gt;&lt;object type=&quot;3&quot; unique_id=&quot;10005&quot;&gt;&lt;property id=&quot;20148&quot; value=&quot;5&quot;/&gt;&lt;property id=&quot;20300&quot; value=&quot;Slide 3 - &amp;quot;Second—Build a New Quiz&amp;quot;&quot;/&gt;&lt;property id=&quot;20307&quot; value=&quot;264&quot;/&gt;&lt;/object&gt;&lt;object type=&quot;3&quot; unique_id=&quot;10006&quot;&gt;&lt;property id=&quot;20148&quot; value=&quot;5&quot;/&gt;&lt;property id=&quot;20300&quot; value=&quot;Slide 4 - &amp;quot;Third—Add Questions&amp;quot;&quot;/&gt;&lt;property id=&quot;20307&quot; value=&quot;265&quot;/&gt;&lt;/object&gt;&lt;object type=&quot;3&quot; unique_id=&quot;10007&quot;&gt;&lt;property id=&quot;20148&quot; value=&quot;5&quot;/&gt;&lt;property id=&quot;20300&quot; value=&quot;Slide 9 - &amp;quot;Eighth—Set Questions per Attempt&amp;quot;&quot;/&gt;&lt;property id=&quot;20307&quot; value=&quot;266&quot;/&gt;&lt;/object&gt;&lt;object type=&quot;3&quot; unique_id=&quot;10008&quot;&gt;&lt;property id=&quot;20148&quot; value=&quot;5&quot;/&gt;&lt;property id=&quot;20300&quot; value=&quot;Slide 10 - &amp;quot;Ninth--Relink Quiz to Module&amp;quot;&quot;/&gt;&lt;property id=&quot;20307&quot; value=&quot;263&quot;/&gt;&lt;/object&gt;&lt;object type=&quot;3&quot; unique_id=&quot;10009&quot;&gt;&lt;property id=&quot;20148&quot; value=&quot;5&quot;/&gt;&lt;property id=&quot;20300&quot; value=&quot;Slide 11 - &amp;quot;Tenth--Associate with the Gradebook&amp;quot;&quot;/&gt;&lt;property id=&quot;20307&quot; value=&quot;260&quot;/&gt;&lt;/object&gt;&lt;object type=&quot;3&quot; unique_id=&quot;10010&quot;&gt;&lt;property id=&quot;20148&quot; value=&quot;5&quot;/&gt;&lt;property id=&quot;20300&quot; value=&quot;Slide 12 - &amp;quot;Conclusion and Resources&amp;quot;&quot;/&gt;&lt;property id=&quot;20307&quot; value=&quot;262&quot;/&gt;&lt;/object&gt;&lt;object type=&quot;3&quot; unique_id=&quot;10071&quot;&gt;&lt;property id=&quot;20148&quot; value=&quot;5&quot;/&gt;&lt;property id=&quot;20300&quot; value=&quot;Slide 5 - &amp;quot;Fourth—Add Questions&amp;quot;&quot;/&gt;&lt;property id=&quot;20307&quot; value=&quot;267&quot;/&gt;&lt;/object&gt;&lt;object type=&quot;3&quot; unique_id=&quot;10072&quot;&gt;&lt;property id=&quot;20148&quot; value=&quot;5&quot;/&gt;&lt;property id=&quot;20300&quot; value=&quot;Slide 6 - &amp;quot;Fifth—Add Questions&amp;quot;&quot;/&gt;&lt;property id=&quot;20307&quot; value=&quot;268&quot;/&gt;&lt;/object&gt;&lt;object type=&quot;3&quot; unique_id=&quot;10073&quot;&gt;&lt;property id=&quot;20148&quot; value=&quot;5&quot;/&gt;&lt;property id=&quot;20300&quot; value=&quot;Slide 7 - &amp;quot;Sixth—Add Questions&amp;quot;&quot;/&gt;&lt;property id=&quot;20307&quot; value=&quot;269&quot;/&gt;&lt;/object&gt;&lt;object type=&quot;3&quot; unique_id=&quot;10074&quot;&gt;&lt;property id=&quot;20148&quot; value=&quot;5&quot;/&gt;&lt;property id=&quot;20300&quot; value=&quot;Slide 8 - &amp;quot;Seventh—Add Questions&amp;quot;&quot;/&gt;&lt;property id=&quot;20307&quot; value=&quot;270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PT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PT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PPTLOGO</Template>
  <TotalTime>543</TotalTime>
  <Words>304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PPTLOGO</vt:lpstr>
      <vt:lpstr>1_Office Theme</vt:lpstr>
      <vt:lpstr>2_PPTLOGO</vt:lpstr>
      <vt:lpstr>Quizzes and Exams Question Pools in D2L</vt:lpstr>
      <vt:lpstr>First--Move Questions to the  Question Library</vt:lpstr>
      <vt:lpstr>Second—Build a New Quiz</vt:lpstr>
      <vt:lpstr>Third—Add Questions</vt:lpstr>
      <vt:lpstr>Fourth—Add Questions</vt:lpstr>
      <vt:lpstr>Fifth—Add Questions</vt:lpstr>
      <vt:lpstr>Sixth—Add Questions</vt:lpstr>
      <vt:lpstr>Seventh—Add Questions</vt:lpstr>
      <vt:lpstr>Eighth—Set Questions per Attempt</vt:lpstr>
      <vt:lpstr>Ninth--Relink Quiz to Module</vt:lpstr>
      <vt:lpstr>Tenth--Associate with the Gradebook</vt:lpstr>
      <vt:lpstr>Conclusion and Resources</vt:lpstr>
    </vt:vector>
  </TitlesOfParts>
  <Company>Texas A&amp;M University -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Kirsten Strassberg</dc:creator>
  <cp:lastModifiedBy>Anne Phifer</cp:lastModifiedBy>
  <cp:revision>35</cp:revision>
  <cp:lastPrinted>2018-03-13T19:04:25Z</cp:lastPrinted>
  <dcterms:created xsi:type="dcterms:W3CDTF">2018-01-05T22:14:25Z</dcterms:created>
  <dcterms:modified xsi:type="dcterms:W3CDTF">2018-09-14T16:17:04Z</dcterms:modified>
</cp:coreProperties>
</file>